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handoutMasterIdLst>
    <p:handoutMasterId r:id="rId24"/>
  </p:handoutMasterIdLst>
  <p:sldIdLst>
    <p:sldId id="782" r:id="rId2"/>
    <p:sldId id="783" r:id="rId3"/>
    <p:sldId id="1052" r:id="rId4"/>
    <p:sldId id="1053" r:id="rId5"/>
    <p:sldId id="1054" r:id="rId6"/>
    <p:sldId id="1035" r:id="rId7"/>
    <p:sldId id="1037" r:id="rId8"/>
    <p:sldId id="1038" r:id="rId9"/>
    <p:sldId id="1039" r:id="rId10"/>
    <p:sldId id="1036" r:id="rId11"/>
    <p:sldId id="1059" r:id="rId12"/>
    <p:sldId id="1055" r:id="rId13"/>
    <p:sldId id="1060" r:id="rId14"/>
    <p:sldId id="1056" r:id="rId15"/>
    <p:sldId id="1061" r:id="rId16"/>
    <p:sldId id="1057" r:id="rId17"/>
    <p:sldId id="1064" r:id="rId18"/>
    <p:sldId id="1032" r:id="rId19"/>
    <p:sldId id="1058" r:id="rId20"/>
    <p:sldId id="1062" r:id="rId21"/>
    <p:sldId id="1063" r:id="rId22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99"/>
    <a:srgbClr val="FF0066"/>
    <a:srgbClr val="FF9900"/>
    <a:srgbClr val="FFFF00"/>
    <a:srgbClr val="BCE292"/>
    <a:srgbClr val="FF9999"/>
    <a:srgbClr val="CCECFF"/>
    <a:srgbClr val="FFFFCC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>
        <p:scale>
          <a:sx n="100" d="100"/>
          <a:sy n="100" d="100"/>
        </p:scale>
        <p:origin x="-756" y="-49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478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34789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568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33875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2021.01.25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9440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40756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7170" name="Picture 2" descr="C:\Users\강신아\Desktop\2-1 캡쳐\3단원\1차시\이미지 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4" y="1198051"/>
            <a:ext cx="6607636" cy="42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765754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suh_0201_03_0001_102.html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suh_0201_03_0001_202.html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애니 공통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285720" y="1214422"/>
            <a:ext cx="6429420" cy="4214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12694" y="11130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8194" name="Picture 2" descr="C:\Users\강신아\Desktop\2-1 캡쳐\3단원\1차시\이미지 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740"/>
            <a:ext cx="6768752" cy="436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198303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suh_0201_03_0001_103.html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-35494" y="3566399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-108520" y="34650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" y="3684988"/>
            <a:ext cx="232756" cy="27432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6370749" y="4137709"/>
            <a:ext cx="464347" cy="642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297723" y="40363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9218" name="Picture 2" descr="C:\Users\강신아\Desktop\2-1 캡쳐\3단원\1차시\이미지 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27" y="836712"/>
            <a:ext cx="6912986" cy="453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92" y="3386379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-69634" y="32849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" y="3504968"/>
            <a:ext cx="232756" cy="27432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-69634" y="4036314"/>
            <a:ext cx="464347" cy="642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-142660" y="39349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61984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suh_0201_03_0001_103.html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34" name="Picture 3" descr="C:\Users\강신아\Desktop\2-1 캡쳐\3단원\1차시\이미지 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" y="908720"/>
            <a:ext cx="6840414" cy="448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61984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suh_0201_03_0001_103.html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40219" y="3432267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-32807" y="33308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5" y="3550856"/>
            <a:ext cx="232756" cy="27432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6456126" y="4073421"/>
            <a:ext cx="464347" cy="642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383100" y="39720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10242" name="Picture 2" descr="C:\Users\강신아\Desktop\2-1 캡쳐\3단원\1차시\이미지 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448" y="944724"/>
            <a:ext cx="7070198" cy="457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83608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suh_0201_03_0001_103.html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-35494" y="3530395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-108520" y="34290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" y="3648984"/>
            <a:ext cx="232756" cy="27432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-68811" y="4190214"/>
            <a:ext cx="464347" cy="642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-141837" y="40888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34" name="Picture 3" descr="C:\Users\강신아\Desktop\2-1 캡쳐\3단원\1차시\이미지 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11" y="944724"/>
            <a:ext cx="7061460" cy="454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-35494" y="3530395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-108520" y="34290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" y="3648984"/>
            <a:ext cx="232756" cy="27432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6555578" y="4198358"/>
            <a:ext cx="464347" cy="642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482552" y="40969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547876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suh_0201_03_0001_104.html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11266" name="Picture 2" descr="C:\Users\강신아\Desktop\2-1 캡쳐\3단원\1차시\이미지 0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" y="944724"/>
            <a:ext cx="7083222" cy="45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10" y="3530395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-72516" y="34290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" y="3648984"/>
            <a:ext cx="232756" cy="27432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-82286" y="4198358"/>
            <a:ext cx="464347" cy="642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-155312" y="40969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0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77283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suh_0201_03_0001_104.html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18472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물음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+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답 추가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이너탭으로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이어주세요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16" y="1052736"/>
            <a:ext cx="4881548" cy="28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6350103" y="3975369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904657" y="3971416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945" y="4314437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이런 상황을 생각하며 뺄셈 문제를 만들어 발표해 볼까요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84" y="4342925"/>
            <a:ext cx="232756" cy="2743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573440" y="4738969"/>
            <a:ext cx="5730739" cy="6480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준비한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곰 인형 중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개를 나누어 주었습니다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남은 곰 인형은 몇 개일까요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 descr="C:\Users\강신아\Desktop\SB캡쳐\이미지 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501008"/>
            <a:ext cx="410270" cy="43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 bwMode="auto">
          <a:xfrm flipV="1">
            <a:off x="71500" y="4234913"/>
            <a:ext cx="6876764" cy="28488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4" descr="C:\Users\강신아\Desktop\SB캡쳐\이미지 8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31" y="5409220"/>
            <a:ext cx="1845477" cy="37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41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12290" name="Picture 2" descr="C:\Users\강신아\Desktop\2-1 캡쳐\3단원\1차시\이미지 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3" y="980728"/>
            <a:ext cx="6988522" cy="448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10" y="3530395"/>
            <a:ext cx="284132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-72516" y="34290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" y="3648984"/>
            <a:ext cx="232756" cy="274320"/>
          </a:xfrm>
          <a:prstGeom prst="rect">
            <a:avLst/>
          </a:prstGeom>
        </p:spPr>
      </p:pic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590094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suh_0201_03_0001_104.html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 descr="C:\Users\강신아\Desktop\SB캡쳐\이미지 8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796" y="5395589"/>
            <a:ext cx="1967735" cy="37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13314" name="Picture 2" descr="C:\Users\강신아\Desktop\2-1 캡쳐\3단원\1차시\이미지 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40" y="1077548"/>
            <a:ext cx="6656657" cy="427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4282" y="1000108"/>
            <a:ext cx="6643734" cy="442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41256" y="8987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00694" y="1500174"/>
            <a:ext cx="1071570" cy="428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500694" y="13572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05436"/>
              </p:ext>
            </p:extLst>
          </p:nvPr>
        </p:nvGraphicFramePr>
        <p:xfrm>
          <a:off x="7000892" y="71435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suh_0201_03_0001_201.html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suh_0201_03_0001_301.html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60~61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38~39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846119"/>
              </p:ext>
            </p:extLst>
          </p:nvPr>
        </p:nvGraphicFramePr>
        <p:xfrm>
          <a:off x="179388" y="733255"/>
          <a:ext cx="8821103" cy="3671465"/>
        </p:xfrm>
        <a:graphic>
          <a:graphicData uri="http://schemas.openxmlformats.org/drawingml/2006/table">
            <a:tbl>
              <a:tblPr/>
              <a:tblGrid>
                <a:gridCol w="540184"/>
                <a:gridCol w="4546175"/>
                <a:gridCol w="620721"/>
                <a:gridCol w="1058877"/>
                <a:gridCol w="1587095"/>
                <a:gridCol w="468051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4119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퀴즈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9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살펴보기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58~59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9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동물원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58~59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9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덧셈이 이루어지는 상황 찾아보기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(3/4)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58~59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9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뺄셈이 이루어지는 상황 찾아보기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(4/4)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58~59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9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9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 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 카드를 이용하여 합이 가장 큰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덧셈식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만들기 놀이 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보충 학습 자료 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14338" name="Picture 2" descr="C:\Users\강신아\Desktop\2-1 캡쳐\3단원\1차시\이미지 0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" y="800708"/>
            <a:ext cx="6912421" cy="452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42844" y="1224682"/>
            <a:ext cx="500066" cy="428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42844" y="10818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6934" y="2264238"/>
            <a:ext cx="1071538" cy="928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5496" y="2121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78472" y="2764304"/>
            <a:ext cx="364578" cy="1874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78472" y="26214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99324"/>
              </p:ext>
            </p:extLst>
          </p:nvPr>
        </p:nvGraphicFramePr>
        <p:xfrm>
          <a:off x="7000892" y="714356"/>
          <a:ext cx="2086863" cy="45155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게이트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링크 참고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http://cdata.tsherpa.co.kr/tsherpa/MultiMedia/Flash/2020/curri/index.html?flashxmlnum=soboro2&amp;classa=A8-C1-62-KK-KA-02-03-04-0-0-0-0&amp;classno=AA_SAMPLE/nproto_sample/DA/nproto_suh_516.html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suh_0201_03_0001_301.html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suh_0201_03_0001_401.html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변경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 약물 디자인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숫자 약물 디자인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453693" y="3487174"/>
            <a:ext cx="500066" cy="553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453693" y="334429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10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강신아\Desktop\2-1 캡쳐\3단원\1차시\이미지 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6804248" cy="43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보충 학습 자료 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667" y="1689029"/>
            <a:ext cx="500066" cy="428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6667" y="15461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0521" y="2728585"/>
            <a:ext cx="1031774" cy="464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39319" y="25857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82295" y="2635773"/>
            <a:ext cx="364578" cy="129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282295" y="24928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7836" y="3764120"/>
            <a:ext cx="500066" cy="553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7836" y="36212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50902"/>
              </p:ext>
            </p:extLst>
          </p:nvPr>
        </p:nvGraphicFramePr>
        <p:xfrm>
          <a:off x="7000892" y="714356"/>
          <a:ext cx="2086863" cy="45155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게이트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링크 참고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http://cdata.tsherpa.co.kr/tsherpa/MultiMedia/Flash/2020/curri/index.html?flashxmlnum=soboro2&amp;classa=A8-C1-62-KK-KA-02-03-04-0-0-0-0&amp;classno=AA_SAMPLE/nproto_sample/DA/nproto_suh_516.html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suh_0201_03_0001_301.html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suh_0201_03_0001_401.html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변경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 약물 디자인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숫자 약물 디자인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16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0001_100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 descr="C:\Users\강신아\Desktop\2-1 캡쳐\3단원\1차시\이미지 0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3397138"/>
            <a:ext cx="4881463" cy="320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강신아\Desktop\2-1 캡쳐\3단원\1차시\이미지 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" y="692696"/>
            <a:ext cx="5081896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91892"/>
              </p:ext>
            </p:extLst>
          </p:nvPr>
        </p:nvGraphicFramePr>
        <p:xfrm>
          <a:off x="7000892" y="71435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suh_0202_03_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0001_101.html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파일 삭제하고 단어퀴즈 추가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(4~5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4060" y="1962179"/>
            <a:ext cx="1902175" cy="324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47" y="714356"/>
            <a:ext cx="6947145" cy="87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45910"/>
              </p:ext>
            </p:extLst>
          </p:nvPr>
        </p:nvGraphicFramePr>
        <p:xfrm>
          <a:off x="811161" y="1968480"/>
          <a:ext cx="3651300" cy="328617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730260"/>
                <a:gridCol w="730260"/>
                <a:gridCol w="730260"/>
                <a:gridCol w="730260"/>
                <a:gridCol w="730260"/>
              </a:tblGrid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하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수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받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익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 smtClean="0">
                          <a:solidFill>
                            <a:sysClr val="windowText" lastClr="0000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띠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차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덧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latin typeface="HY견고딕" pitchFamily="18" charset="-127"/>
                          <a:ea typeface="HY견고딕" pitchFamily="18" charset="-127"/>
                        </a:rPr>
                        <a:t>넓</a:t>
                      </a:r>
                      <a:endParaRPr lang="ko-KR" altLang="en-US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셈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주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성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루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치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7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latin typeface="HY견고딕" pitchFamily="18" charset="-127"/>
                          <a:ea typeface="HY견고딕" pitchFamily="18" charset="-127"/>
                        </a:rPr>
                        <a:t>바</a:t>
                      </a:r>
                      <a:endParaRPr lang="ko-KR" altLang="en-US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용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홍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86744"/>
              </p:ext>
            </p:extLst>
          </p:nvPr>
        </p:nvGraphicFramePr>
        <p:xfrm>
          <a:off x="7000892" y="71435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신규 파일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0001_101.html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숨은 단어 찾기 퀴즈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5*5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이용하되 내부 텍스트는 좌측과 같게끔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참고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47" y="714356"/>
            <a:ext cx="6947145" cy="87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928802"/>
            <a:ext cx="665275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>
          <a:xfrm>
            <a:off x="428596" y="1988098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덧셈식</a:t>
            </a:r>
            <a:endParaRPr lang="ko-KR" altLang="en-US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472" y="4857760"/>
            <a:ext cx="592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※ 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학년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단원에서 학습한 내용입니다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C:\Users\강신아\Desktop\suh_0101_03_0005_201_1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533" y="2996952"/>
            <a:ext cx="541466" cy="54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강신아\Desktop\suh_0101_03_0005_201_2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514" y="3005563"/>
            <a:ext cx="541466" cy="54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540" y="2519608"/>
            <a:ext cx="493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더하기는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같다는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나타냅니다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59494" y="3646765"/>
            <a:ext cx="632737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3648" y="4172590"/>
            <a:ext cx="714380" cy="461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2118028" y="3676413"/>
            <a:ext cx="361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23728" y="4186825"/>
            <a:ext cx="361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더하기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221596"/>
              </p:ext>
            </p:extLst>
          </p:nvPr>
        </p:nvGraphicFramePr>
        <p:xfrm>
          <a:off x="409519" y="6167474"/>
          <a:ext cx="4235508" cy="328617"/>
        </p:xfrm>
        <a:graphic>
          <a:graphicData uri="http://schemas.openxmlformats.org/drawingml/2006/table">
            <a:tbl>
              <a:tblPr/>
              <a:tblGrid>
                <a:gridCol w="921193"/>
                <a:gridCol w="1136222"/>
                <a:gridCol w="2178093"/>
              </a:tblGrid>
              <a:tr h="3286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첨부이미지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더하기</a:t>
                      </a:r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lang="en-US" altLang="ko-KR" sz="9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png</a:t>
                      </a:r>
                      <a:endParaRPr lang="en-US" altLang="ko-KR" sz="9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등호</a:t>
                      </a:r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lang="en-US" altLang="ko-KR" sz="9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png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897535"/>
              </p:ext>
            </p:extLst>
          </p:nvPr>
        </p:nvGraphicFramePr>
        <p:xfrm>
          <a:off x="7000892" y="71435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신규 파일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0001_101.html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정답확인 버튼 또는 단어퀴즈 정답을 클릭했을 때 나오는 팝업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3074" name="Picture 2" descr="C:\Users\강신아\Desktop\2-1 캡쳐\3단원\1차시\이미지 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" y="980728"/>
            <a:ext cx="6826257" cy="44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02088"/>
              </p:ext>
            </p:extLst>
          </p:nvPr>
        </p:nvGraphicFramePr>
        <p:xfrm>
          <a:off x="7000892" y="71435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suh_0201_03_0001_101.html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suh_0201_03_0001_201.html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발문 공통 디자인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357158" y="4857760"/>
            <a:ext cx="6215106" cy="474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84132" y="47563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4098" name="Picture 2" descr="C:\Users\강신아\Desktop\2-1 캡쳐\3단원\1차시\이미지 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196752"/>
            <a:ext cx="679822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덧셈과 뺄셈</a:t>
            </a: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5122" name="Picture 2" descr="C:\Users\강신아\Desktop\2-1 캡쳐\3단원\1차시\이미지 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6840413" cy="44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덧셈과 뺄셈</a:t>
            </a: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pic>
        <p:nvPicPr>
          <p:cNvPr id="6146" name="Picture 2" descr="C:\Users\강신아\Desktop\2-1 캡쳐\3단원\1차시\이미지 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1" y="1016732"/>
            <a:ext cx="6867904" cy="44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32907</TotalTime>
  <Words>817</Words>
  <Application>Microsoft Office PowerPoint</Application>
  <PresentationFormat>화면 슬라이드 쇼(4:3)</PresentationFormat>
  <Paragraphs>416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강신아</cp:lastModifiedBy>
  <cp:revision>5400</cp:revision>
  <dcterms:created xsi:type="dcterms:W3CDTF">2008-07-15T12:19:11Z</dcterms:created>
  <dcterms:modified xsi:type="dcterms:W3CDTF">2021-01-25T03:07:40Z</dcterms:modified>
</cp:coreProperties>
</file>